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2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10/07/2020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entrenamiento con sede en Holanda en una misión para ayudar a los profesionales a convertirse en facilitadores impresionantes de Scrum. Un facilitador de Scrum puede ser un maestro de Scrum, propietario de producto, desarrollador o líder. Los grandes facilitadores de Scrum entienden los valores y principios de Scrum y los usan para implementar eficazmente Scrum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super interactivas y siempre facilitado por dos formadores para maximizar sus objetivos de aprendizaje. Nuestros formadores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certificados por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sus productos. Las mediciones pueden inspeccionarse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facilitador de Scrum, coloque las cuatro Áreas de Valor Clave (KVA) en una fila en el suelo (Valor actual, Tiempo de Mercado, Capacidad de Innovar y Valor No Realizado). Explique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Formar dos grupos y la mano de un grupo las tarjetas verdes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Invite a ambos grupos a discutir sus resultados y adaptar sus cartas. Asegúrese de que al final de esta ronda, las tarjetas KVM estén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examinar individualmente los KVM y seleccionar un KVM que atrajo su atención. (En este momento también se puede elegir un KVM que no sea EBM)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en grupos de cuatro. Pida a cada participante que explique por qué eligió su KVM en particular y colabore en cómo implementarlo. (En el caso de medidas que no sean de MBE, preste atención a que estas no son métricas de vanidad y analice las posibles trampas)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/EBM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(v1.0.1) 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Scrum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</TotalTime>
  <Words>655</Words>
  <Application>Microsoft Macintosh PowerPoint</Application>
  <PresentationFormat>Custom</PresentationFormat>
  <Paragraphs>77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Marvel</vt:lpstr>
      <vt:lpstr>Ubuntu Light</vt:lpstr>
      <vt:lpstr>Arial</vt:lpstr>
      <vt:lpstr>Calibri Light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 (Prowareness We On)</cp:lastModifiedBy>
  <cp:revision>232</cp:revision>
  <dcterms:created xsi:type="dcterms:W3CDTF">2020-03-02T18:23:14Z</dcterms:created>
  <dcterms:modified xsi:type="dcterms:W3CDTF">2020-07-10T10:04:04Z</dcterms:modified>
</cp:coreProperties>
</file>